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provided by Dask.
Xclim was built to be an operational library and as such, we built our algorithms based on more conventional libraries such as scipy and statsmodels for statistics, scikit-learn for bias-adjustment. Numba provides Just-in-time compilation and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also has the ability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the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2024-03-28T18:11:52Z</dcterms:created>
  <dcterms:modified xsi:type="dcterms:W3CDTF">2024-03-28T18:11:52Z</dcterms:modified>
</cp:coreProperties>
</file>